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792" r:id="rId6"/>
  </p:sldMasterIdLst>
  <p:notesMasterIdLst>
    <p:notesMasterId r:id="rId16"/>
  </p:notesMasterIdLst>
  <p:sldIdLst>
    <p:sldId id="258" r:id="rId7"/>
    <p:sldId id="277" r:id="rId8"/>
    <p:sldId id="280" r:id="rId9"/>
    <p:sldId id="278" r:id="rId10"/>
    <p:sldId id="274" r:id="rId11"/>
    <p:sldId id="261" r:id="rId12"/>
    <p:sldId id="282" r:id="rId13"/>
    <p:sldId id="279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4058EA-F4EE-48EC-BAF2-FFB31F86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14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94833-E2B4-4266-9185-834F03C52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0AFC-98D0-4F4A-99FB-C1593E2C5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E5AD5-A426-4C5F-8843-B682A55C0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3BE960-FBB3-40D4-A3E8-A1A82525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875A2-5976-4731-A52C-70689132F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A06D6-040D-4EAD-9468-4614F7CEC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E8748-0239-43F1-95A1-25BE7D4F2F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50574-FBF3-44EA-BB6D-F57C8C57B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4F938-F329-49DF-A075-80B60CD27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DEC33-E1C8-4471-911A-5BB304FD3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09A64-C25F-440C-A109-A35C10704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B2CDA-C1A1-4353-8E48-ABCE21F54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A34EF-0471-4C9C-A6C8-C92A09238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76E52-9386-4359-BAEE-9C4389707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924A0-908F-4769-98A1-75FBEC30D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594833-E2B4-4266-9185-834F03C52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0B2CDA-C1A1-4353-8E48-ABCE21F54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9F0C2A-975F-4DCF-AD9B-5CAF38BC27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BAF429-BFAB-4C3D-9A2D-EB0769C5D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CB29E3-ADB0-4855-BF66-F06B71726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1F75F-1F2B-48BC-A7FE-F5C18FE12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5F7C6-3EA3-4C38-A330-CF401E36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F0C2A-975F-4DCF-AD9B-5CAF38BC2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0805A-D746-406A-9E51-25A3ED9A54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C9FD02-4459-45F3-9FD9-5407635BB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0AFC-98D0-4F4A-99FB-C1593E2C5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44E5AD5-A426-4C5F-8843-B682A55C0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AF429-BFAB-4C3D-9A2D-EB0769C5D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B29E3-ADB0-4855-BF66-F06B71726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1F75F-1F2B-48BC-A7FE-F5C18FE12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5F7C6-3EA3-4C38-A330-CF401E36A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0805A-D746-406A-9E51-25A3ED9A5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9FD02-4459-45F3-9FD9-5407635BBE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407472-6F3F-498C-AB43-50BC3FB25DC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796059-350E-4307-8A90-8D14B5C0A36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407472-6F3F-498C-AB43-50BC3FB25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pedersen@paulding.k12.ga.us" TargetMode="External"/><Relationship Id="rId7" Type="http://schemas.openxmlformats.org/officeDocument/2006/relationships/hyperlink" Target="mailto:rmdavis@paulding.k12.ga.us" TargetMode="External"/><Relationship Id="rId2" Type="http://schemas.openxmlformats.org/officeDocument/2006/relationships/hyperlink" Target="mailto:sali@paulding.k12.ga.us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mailto:khaith@paulding.k12.ga.us" TargetMode="External"/><Relationship Id="rId5" Type="http://schemas.openxmlformats.org/officeDocument/2006/relationships/hyperlink" Target="mailto:jfink@paulding.k12.ga.us" TargetMode="External"/><Relationship Id="rId4" Type="http://schemas.openxmlformats.org/officeDocument/2006/relationships/hyperlink" Target="mailto:mtaisee@paulding.k12.ga.u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pedersenscience.com/uploads/5/6/3/8/56384743/8246250_orig.jpg">
            <a:extLst>
              <a:ext uri="{FF2B5EF4-FFF2-40B4-BE49-F238E27FC236}">
                <a16:creationId xmlns:a16="http://schemas.microsoft.com/office/drawing/2014/main" id="{6D3DF114-3C77-4CF9-9523-76AA5C5F9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172" y="1526959"/>
            <a:ext cx="4423188" cy="442318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ED7A7B-D4C4-4D9C-80B2-07D2751FA100}"/>
              </a:ext>
            </a:extLst>
          </p:cNvPr>
          <p:cNvSpPr txBox="1"/>
          <p:nvPr/>
        </p:nvSpPr>
        <p:spPr>
          <a:xfrm>
            <a:off x="1097279" y="157067"/>
            <a:ext cx="75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Welcome Parents and Students!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C58ABB-393B-4315-8DDA-AA49DDF3CE82}"/>
              </a:ext>
            </a:extLst>
          </p:cNvPr>
          <p:cNvSpPr txBox="1"/>
          <p:nvPr/>
        </p:nvSpPr>
        <p:spPr>
          <a:xfrm>
            <a:off x="2841672" y="6094721"/>
            <a:ext cx="7371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April 30,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8824E-D46C-4484-A0EC-BC1372294ACC}"/>
              </a:ext>
            </a:extLst>
          </p:cNvPr>
          <p:cNvSpPr txBox="1"/>
          <p:nvPr/>
        </p:nvSpPr>
        <p:spPr>
          <a:xfrm>
            <a:off x="1412009" y="603629"/>
            <a:ext cx="613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Congratulations!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4"/>
            <a:ext cx="8226425" cy="782636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WELCOME!!!!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9694" y="1600199"/>
            <a:ext cx="8958262" cy="50577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  <a:sym typeface="Symbol"/>
              </a:rPr>
              <a:t>In the following slides, we wanted to give you a little information about the courses you will be taking your 9</a:t>
            </a:r>
            <a:r>
              <a:rPr lang="en-US" sz="2400" b="1" baseline="30000" dirty="0">
                <a:latin typeface="Bookman Old Style" pitchFamily="18" charset="0"/>
                <a:sym typeface="Symbol"/>
              </a:rPr>
              <a:t>th</a:t>
            </a:r>
            <a:r>
              <a:rPr lang="en-US" sz="2400" b="1" dirty="0">
                <a:latin typeface="Bookman Old Style" pitchFamily="18" charset="0"/>
                <a:sym typeface="Symbol"/>
              </a:rPr>
              <a:t> grade year and how they may differ from what you are used to.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  <a:sym typeface="Symbol"/>
              </a:rPr>
              <a:t>Courses are schedule on a 4X4 block.  This means you will have 4 course during the 1</a:t>
            </a:r>
            <a:r>
              <a:rPr lang="en-US" sz="2400" b="1" baseline="30000" dirty="0">
                <a:latin typeface="Bookman Old Style" pitchFamily="18" charset="0"/>
                <a:sym typeface="Symbol"/>
              </a:rPr>
              <a:t>st</a:t>
            </a:r>
            <a:r>
              <a:rPr lang="en-US" sz="2400" b="1" dirty="0">
                <a:latin typeface="Bookman Old Style" pitchFamily="18" charset="0"/>
                <a:sym typeface="Symbol"/>
              </a:rPr>
              <a:t> semester and 4 courses during the 2</a:t>
            </a:r>
            <a:r>
              <a:rPr lang="en-US" sz="2400" b="1" baseline="30000" dirty="0">
                <a:latin typeface="Bookman Old Style" pitchFamily="18" charset="0"/>
                <a:sym typeface="Symbol"/>
              </a:rPr>
              <a:t>nd</a:t>
            </a:r>
            <a:r>
              <a:rPr lang="en-US" sz="2400" b="1" dirty="0">
                <a:latin typeface="Bookman Old Style" pitchFamily="18" charset="0"/>
                <a:sym typeface="Symbol"/>
              </a:rPr>
              <a:t> semester.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  <a:sym typeface="Symbol"/>
              </a:rPr>
              <a:t>Health and PE are paired together with each lasting one 9 weeks each.</a:t>
            </a:r>
          </a:p>
          <a:p>
            <a:pPr>
              <a:buFont typeface="Wingdings" pitchFamily="2" charset="2"/>
              <a:buChar char="v"/>
            </a:pPr>
            <a:endParaRPr lang="en-US" sz="2400" b="1" dirty="0">
              <a:latin typeface="Bookman Old Style" pitchFamily="18" charset="0"/>
              <a:sym typeface="Symbol"/>
            </a:endParaRPr>
          </a:p>
          <a:p>
            <a:pPr marL="0" indent="0">
              <a:buNone/>
            </a:pPr>
            <a:endParaRPr lang="en-US" sz="2400" b="1" dirty="0">
              <a:latin typeface="Bookman Old Style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4"/>
            <a:ext cx="8226425" cy="782636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9</a:t>
            </a:r>
            <a:r>
              <a:rPr lang="en-US" sz="4500" b="1" baseline="30000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th</a:t>
            </a:r>
            <a:r>
              <a:rPr lang="en-US" sz="45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 Grade Academy Courses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9694" y="1600199"/>
            <a:ext cx="8958262" cy="5057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9</a:t>
            </a:r>
            <a:r>
              <a:rPr lang="en-US" sz="2400" b="1" u="sng" baseline="30000" dirty="0"/>
              <a:t>th</a:t>
            </a:r>
            <a:r>
              <a:rPr lang="en-US" sz="2400" b="1" u="sng" dirty="0"/>
              <a:t> Grade Course Sequence</a:t>
            </a:r>
          </a:p>
          <a:p>
            <a:r>
              <a:rPr lang="en-US" sz="2400" dirty="0"/>
              <a:t>Honors Algebra </a:t>
            </a:r>
            <a:r>
              <a:rPr lang="en-US" sz="2400" i="1" dirty="0"/>
              <a:t>or</a:t>
            </a:r>
            <a:r>
              <a:rPr lang="en-US" sz="2400" dirty="0"/>
              <a:t> Honors Geometry</a:t>
            </a:r>
          </a:p>
          <a:p>
            <a:r>
              <a:rPr lang="en-US" sz="2400" dirty="0"/>
              <a:t>Honors 9</a:t>
            </a:r>
            <a:r>
              <a:rPr lang="en-US" sz="2400" baseline="30000" dirty="0"/>
              <a:t>th</a:t>
            </a:r>
            <a:r>
              <a:rPr lang="en-US" sz="2400" dirty="0"/>
              <a:t> Lit </a:t>
            </a:r>
            <a:r>
              <a:rPr lang="en-US" sz="2400" i="1" dirty="0"/>
              <a:t>or</a:t>
            </a:r>
            <a:r>
              <a:rPr lang="en-US" sz="2400" dirty="0"/>
              <a:t> Honors 10</a:t>
            </a:r>
            <a:r>
              <a:rPr lang="en-US" sz="2400" baseline="30000" dirty="0"/>
              <a:t>th</a:t>
            </a:r>
            <a:r>
              <a:rPr lang="en-US" sz="2400" dirty="0"/>
              <a:t> Lit</a:t>
            </a:r>
          </a:p>
          <a:p>
            <a:r>
              <a:rPr lang="en-US" sz="2400" dirty="0"/>
              <a:t>AP Biology</a:t>
            </a:r>
          </a:p>
          <a:p>
            <a:r>
              <a:rPr lang="en-US" sz="2400" dirty="0"/>
              <a:t>AP Human Geography</a:t>
            </a:r>
          </a:p>
          <a:p>
            <a:r>
              <a:rPr lang="en-US" sz="2400" dirty="0"/>
              <a:t>Introduction to Healthcare Sciences  </a:t>
            </a:r>
          </a:p>
          <a:p>
            <a:r>
              <a:rPr lang="en-US" sz="2400" dirty="0"/>
              <a:t>Spanish I </a:t>
            </a:r>
            <a:r>
              <a:rPr lang="en-US" sz="2400" i="1" dirty="0"/>
              <a:t>or</a:t>
            </a:r>
            <a:r>
              <a:rPr lang="en-US" sz="2400" dirty="0"/>
              <a:t> II</a:t>
            </a:r>
          </a:p>
          <a:p>
            <a:r>
              <a:rPr lang="en-US" sz="2400" dirty="0"/>
              <a:t>PE/ Health </a:t>
            </a:r>
            <a:r>
              <a:rPr lang="en-US" sz="2400" i="1" dirty="0"/>
              <a:t>or</a:t>
            </a:r>
            <a:r>
              <a:rPr lang="en-US" sz="2400" dirty="0"/>
              <a:t> JROTC</a:t>
            </a:r>
          </a:p>
          <a:p>
            <a:r>
              <a:rPr lang="en-US" sz="2400" dirty="0"/>
              <a:t>Elective</a:t>
            </a:r>
          </a:p>
          <a:p>
            <a:pPr>
              <a:buFont typeface="Wingdings" pitchFamily="2" charset="2"/>
              <a:buChar char="v"/>
            </a:pPr>
            <a:endParaRPr lang="en-US" sz="2400" b="1" dirty="0">
              <a:latin typeface="Bookman Old Style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82482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4"/>
            <a:ext cx="8226425" cy="782636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What is an Honors Course?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9694" y="1600199"/>
            <a:ext cx="8958262" cy="50577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</a:rPr>
              <a:t>Honors courses are taught utilizing the same Georgia Standards of Excellence (GSE) as general education courses, plus additional enrichment activities to increase the rigor of the standard course content.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</a:rPr>
              <a:t>Purpose of an Honors Course: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latin typeface="Bookman Old Style" pitchFamily="18" charset="0"/>
              </a:rPr>
              <a:t>to promote excellence in education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latin typeface="Bookman Old Style" pitchFamily="18" charset="0"/>
              </a:rPr>
              <a:t>to challenge students in a more rigorous setting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latin typeface="Bookman Old Style" pitchFamily="18" charset="0"/>
              </a:rPr>
              <a:t>to engage students in higher-level content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latin typeface="Bookman Old Style" pitchFamily="18" charset="0"/>
              </a:rPr>
              <a:t>to develop critical thinkers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latin typeface="Bookman Old Style" pitchFamily="18" charset="0"/>
              </a:rPr>
              <a:t>to prepare students for a successful transition to college and/or post-secondary endeavors</a:t>
            </a:r>
            <a:endParaRPr lang="en-US" sz="2400" b="1" dirty="0">
              <a:latin typeface="Bookman Old Style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8412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4"/>
            <a:ext cx="8226425" cy="782636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What is an AP Course?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85738" y="1600199"/>
            <a:ext cx="8772525" cy="50577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300" b="1" dirty="0">
                <a:latin typeface="Bookman Old Style" pitchFamily="18" charset="0"/>
              </a:rPr>
              <a:t>Advance Placement is a college course program developed by the College Board.</a:t>
            </a:r>
          </a:p>
          <a:p>
            <a:pPr>
              <a:buFont typeface="Wingdings" pitchFamily="2" charset="2"/>
              <a:buChar char="v"/>
            </a:pPr>
            <a:r>
              <a:rPr lang="en-US" sz="2300" b="1" dirty="0">
                <a:latin typeface="Bookman Old Style" pitchFamily="18" charset="0"/>
              </a:rPr>
              <a:t>The College Board…</a:t>
            </a:r>
          </a:p>
          <a:p>
            <a:pPr lvl="1">
              <a:buFont typeface="Wingdings" pitchFamily="2" charset="2"/>
              <a:buChar char="§"/>
            </a:pPr>
            <a:r>
              <a:rPr lang="en-US" sz="2300" b="1" dirty="0">
                <a:latin typeface="Bookman Old Style" pitchFamily="18" charset="0"/>
              </a:rPr>
              <a:t>Is the organization that was developed to expand access to higher education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300" b="1" dirty="0">
                <a:latin typeface="Bookman Old Style" pitchFamily="18" charset="0"/>
              </a:rPr>
              <a:t>Is a membership made up of over 6,000 of the world’s leading educational institutions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300" b="1" dirty="0">
                <a:latin typeface="Bookman Old Style" pitchFamily="18" charset="0"/>
              </a:rPr>
              <a:t>Is dedicated to promoting excellence in education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300" b="1" dirty="0">
                <a:latin typeface="Bookman Old Style" pitchFamily="18" charset="0"/>
              </a:rPr>
              <a:t>Helps more than 7 million students prepare for a successful transition to college through programs  services in college readiness and college success – include the SAT</a:t>
            </a:r>
            <a:r>
              <a:rPr lang="en-US" sz="2300" b="1" dirty="0">
                <a:latin typeface="Bookman Old Style" pitchFamily="18" charset="0"/>
                <a:sym typeface="Symbol"/>
              </a:rPr>
              <a:t> and the Advanced Placement Program </a:t>
            </a:r>
          </a:p>
          <a:p>
            <a:pPr lvl="1">
              <a:buFont typeface="Wingdings" pitchFamily="2" charset="2"/>
              <a:buChar char="§"/>
            </a:pPr>
            <a:r>
              <a:rPr lang="en-US" sz="2300" b="1" dirty="0">
                <a:latin typeface="Bookman Old Style" pitchFamily="18" charset="0"/>
                <a:sym typeface="Symbol"/>
              </a:rPr>
              <a:t>For further info </a:t>
            </a:r>
            <a:r>
              <a:rPr lang="en-US" sz="2300" b="1" dirty="0">
                <a:latin typeface="Bookman Old Style" pitchFamily="18" charset="0"/>
                <a:sym typeface="Symbol"/>
                <a:hlinkClick r:id="rId2"/>
              </a:rPr>
              <a:t>www.collegeboard.org</a:t>
            </a:r>
            <a:endParaRPr lang="en-US" sz="23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67286" y="1771650"/>
            <a:ext cx="8553157" cy="477655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</a:rPr>
              <a:t>Advance Placement is a college course program developed by the College Board.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</a:rPr>
              <a:t>AP courses better prepare students for post-secondary endeavors.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</a:rPr>
              <a:t>AP courses have potential future financial benefit!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latin typeface="Bookman Old Style" pitchFamily="18" charset="0"/>
              </a:rPr>
              <a:t>The PCHS Academy of Science, Research, &amp; Medicine has 12 potential AP courses offered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latin typeface="Bookman Old Style" pitchFamily="18" charset="0"/>
              </a:rPr>
              <a:t>If a student passes 10 AP exams, they will essentially be able to bypass 1 year of college courses, saving anywhere from $5000-$30,000+</a:t>
            </a:r>
          </a:p>
          <a:p>
            <a:pPr lvl="1">
              <a:buNone/>
            </a:pPr>
            <a:endParaRPr lang="en-US" sz="2400" dirty="0">
              <a:latin typeface="Bookman Old Style" pitchFamily="18" charset="0"/>
            </a:endParaRPr>
          </a:p>
          <a:p>
            <a:pPr>
              <a:buNone/>
            </a:pPr>
            <a:endParaRPr lang="en-US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Bookman Old Style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EE81CF6-AED8-4AA4-AF2F-09B3C00FB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613" y="303214"/>
            <a:ext cx="8226425" cy="782636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What is an AP Course?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67286" y="1771650"/>
            <a:ext cx="8553157" cy="477655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</a:rPr>
              <a:t>Teachers will provide a supply list at the beginning of the school year.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</a:rPr>
              <a:t>Students will also receive a syllabus for each course they are taking.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</a:rPr>
              <a:t>For the first day of school, students will need the typical supplies of paper, pencil, and notebooks.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Bookman Old Style" pitchFamily="18" charset="0"/>
              </a:rPr>
              <a:t>Schedules will be provided to students at Open House.  If for some reason Open House does not happen, we will provide more information regarding this as needed.</a:t>
            </a:r>
          </a:p>
          <a:p>
            <a:pPr>
              <a:buNone/>
            </a:pPr>
            <a:endParaRPr lang="en-US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Bookman Old Style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EE81CF6-AED8-4AA4-AF2F-09B3C00FB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613" y="303214"/>
            <a:ext cx="8226425" cy="782636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Supplies and Schedules</a:t>
            </a:r>
          </a:p>
        </p:txBody>
      </p:sp>
    </p:spTree>
    <p:extLst>
      <p:ext uri="{BB962C8B-B14F-4D97-AF65-F5344CB8AC3E}">
        <p14:creationId xmlns:p14="http://schemas.microsoft.com/office/powerpoint/2010/main" val="297993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771650"/>
            <a:ext cx="9003323" cy="4776553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>
                <a:latin typeface="Bookman Old Style" pitchFamily="18" charset="0"/>
              </a:rPr>
              <a:t>English – Soraiya Ali - </a:t>
            </a:r>
            <a:r>
              <a:rPr lang="en-US" sz="2000" dirty="0">
                <a:latin typeface="Bookman Old Style" pitchFamily="18" charset="0"/>
                <a:hlinkClick r:id="rId2"/>
              </a:rPr>
              <a:t>sali@paulding.k12.ga.us</a:t>
            </a:r>
            <a:endParaRPr lang="en-US" sz="2000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2400" dirty="0">
                <a:latin typeface="Bookman Old Style" pitchFamily="18" charset="0"/>
              </a:rPr>
              <a:t>Science – Tricia Pedersen – </a:t>
            </a:r>
            <a:r>
              <a:rPr lang="en-US" sz="2000" dirty="0">
                <a:latin typeface="Bookman Old Style" pitchFamily="18" charset="0"/>
                <a:hlinkClick r:id="rId3"/>
              </a:rPr>
              <a:t>tpedersen@paulding.k12.ga.us</a:t>
            </a:r>
            <a:endParaRPr lang="en-US" sz="2000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2400" dirty="0">
                <a:latin typeface="Bookman Old Style" pitchFamily="18" charset="0"/>
              </a:rPr>
              <a:t>Math – Michelle TaiSee – </a:t>
            </a:r>
            <a:r>
              <a:rPr lang="en-US" sz="2000" dirty="0">
                <a:latin typeface="Bookman Old Style" pitchFamily="18" charset="0"/>
                <a:hlinkClick r:id="rId4"/>
              </a:rPr>
              <a:t>mtaisee@paulding.k12.ga.us</a:t>
            </a:r>
            <a:endParaRPr lang="en-US" sz="2000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2400" dirty="0">
                <a:latin typeface="Bookman Old Style" pitchFamily="18" charset="0"/>
              </a:rPr>
              <a:t>Social Studies – John Fink – </a:t>
            </a:r>
            <a:r>
              <a:rPr lang="en-US" sz="2000" dirty="0">
                <a:latin typeface="Bookman Old Style" pitchFamily="18" charset="0"/>
                <a:hlinkClick r:id="rId5"/>
              </a:rPr>
              <a:t>jfink@paulding.k12.ga.us</a:t>
            </a:r>
            <a:endParaRPr lang="en-US" sz="2000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2400" dirty="0">
                <a:latin typeface="Bookman Old Style" pitchFamily="18" charset="0"/>
              </a:rPr>
              <a:t>Health Care Sci.– Kaya Haith </a:t>
            </a:r>
            <a:r>
              <a:rPr lang="en-US" sz="1800" dirty="0">
                <a:latin typeface="Bookman Old Style" pitchFamily="18" charset="0"/>
              </a:rPr>
              <a:t>– </a:t>
            </a:r>
            <a:r>
              <a:rPr lang="en-US" sz="2000" dirty="0">
                <a:latin typeface="Bookman Old Style" pitchFamily="18" charset="0"/>
                <a:hlinkClick r:id="rId6"/>
              </a:rPr>
              <a:t>khaith@paulding.k12.ga.us</a:t>
            </a:r>
            <a:endParaRPr lang="en-US" sz="2000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2400" dirty="0">
                <a:latin typeface="Bookman Old Style" pitchFamily="18" charset="0"/>
              </a:rPr>
              <a:t>Administration – Robin Davis – </a:t>
            </a:r>
            <a:r>
              <a:rPr lang="en-US" sz="2000" dirty="0">
                <a:latin typeface="Bookman Old Style" pitchFamily="18" charset="0"/>
                <a:hlinkClick r:id="rId7"/>
              </a:rPr>
              <a:t>rmdavis@paulding.k12.ga.us</a:t>
            </a:r>
            <a:endParaRPr lang="en-US" sz="2000" dirty="0">
              <a:latin typeface="Bookman Old Style" pitchFamily="18" charset="0"/>
            </a:endParaRPr>
          </a:p>
          <a:p>
            <a:pPr lvl="1">
              <a:buNone/>
            </a:pPr>
            <a:endParaRPr lang="en-US" sz="1800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3600" dirty="0">
                <a:latin typeface="Bookman Old Style" pitchFamily="18" charset="0"/>
              </a:rPr>
              <a:t>Please feel free to email any of </a:t>
            </a:r>
            <a:br>
              <a:rPr lang="en-US" sz="3600" dirty="0">
                <a:latin typeface="Bookman Old Style" pitchFamily="18" charset="0"/>
              </a:rPr>
            </a:br>
            <a:r>
              <a:rPr lang="en-US" sz="3600" dirty="0">
                <a:latin typeface="Bookman Old Style" pitchFamily="18" charset="0"/>
              </a:rPr>
              <a:t>us with your questions.</a:t>
            </a:r>
          </a:p>
          <a:p>
            <a:pPr lvl="1">
              <a:buNone/>
            </a:pPr>
            <a:endParaRPr lang="en-US" sz="1800" dirty="0">
              <a:latin typeface="Bookman Old Style" pitchFamily="18" charset="0"/>
            </a:endParaRPr>
          </a:p>
          <a:p>
            <a:pPr lvl="1">
              <a:buNone/>
            </a:pPr>
            <a:endParaRPr lang="en-US" sz="1800" dirty="0">
              <a:latin typeface="Bookman Old Style" pitchFamily="18" charset="0"/>
            </a:endParaRPr>
          </a:p>
          <a:p>
            <a:pPr lvl="1">
              <a:buNone/>
            </a:pPr>
            <a:endParaRPr lang="en-US" sz="2000" dirty="0">
              <a:latin typeface="Bookman Old Style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EE81CF6-AED8-4AA4-AF2F-09B3C00FB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613" y="303214"/>
            <a:ext cx="8226425" cy="78263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Meet the 9</a:t>
            </a:r>
            <a:r>
              <a:rPr lang="en-US" sz="4000" b="1" baseline="30000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th</a:t>
            </a:r>
            <a:r>
              <a:rPr lang="en-US" sz="40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 Grade Magnet Faculty</a:t>
            </a:r>
          </a:p>
        </p:txBody>
      </p:sp>
    </p:spTree>
    <p:extLst>
      <p:ext uri="{BB962C8B-B14F-4D97-AF65-F5344CB8AC3E}">
        <p14:creationId xmlns:p14="http://schemas.microsoft.com/office/powerpoint/2010/main" val="40069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67286" y="1503700"/>
            <a:ext cx="8553157" cy="11055074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2400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2400" dirty="0">
                <a:latin typeface="Bookman Old Style" pitchFamily="18" charset="0"/>
              </a:rPr>
              <a:t> WE WANT YOU TO REST AND ENJOY YOUR SUMMER AND WE LOOK FORWARD TO SEEING YOU NEXT SCHOOL YEAR!</a:t>
            </a:r>
            <a:endParaRPr lang="en-US" sz="3600" dirty="0">
              <a:latin typeface="Bookman Old Style" pitchFamily="18" charset="0"/>
            </a:endParaRPr>
          </a:p>
          <a:p>
            <a:pPr lvl="1">
              <a:buNone/>
            </a:pPr>
            <a:endParaRPr lang="en-US" sz="1800" dirty="0">
              <a:latin typeface="Bookman Old Style" pitchFamily="18" charset="0"/>
            </a:endParaRPr>
          </a:p>
          <a:p>
            <a:pPr lvl="1">
              <a:buNone/>
            </a:pPr>
            <a:endParaRPr lang="en-US" sz="1800" dirty="0">
              <a:latin typeface="Bookman Old Style" pitchFamily="18" charset="0"/>
            </a:endParaRPr>
          </a:p>
          <a:p>
            <a:pPr lvl="1">
              <a:buNone/>
            </a:pPr>
            <a:endParaRPr lang="en-US" sz="1800" dirty="0">
              <a:latin typeface="Bookman Old Style" pitchFamily="18" charset="0"/>
            </a:endParaRPr>
          </a:p>
          <a:p>
            <a:pPr lvl="1">
              <a:buNone/>
            </a:pPr>
            <a:endParaRPr lang="en-US" sz="2000" dirty="0">
              <a:latin typeface="Bookman Old Style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EE81CF6-AED8-4AA4-AF2F-09B3C00FB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613" y="303214"/>
            <a:ext cx="8226425" cy="782636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>
                <a:latin typeface="KG Ten Thousand Reasons" panose="02000000000000000000" pitchFamily="2" charset="0"/>
                <a:cs typeface="Narkisim" panose="020E0502050101010101" pitchFamily="34" charset="-79"/>
              </a:rPr>
              <a:t>Have a GREAT Summer</a:t>
            </a:r>
          </a:p>
        </p:txBody>
      </p:sp>
      <p:pic>
        <p:nvPicPr>
          <p:cNvPr id="1026" name="Picture 2" descr="Free Congratulations Clipart Free Images Image | Free clip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055" y="3699803"/>
            <a:ext cx="5669279" cy="246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212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reeppt_0800_slide">
  <a:themeElements>
    <a:clrScheme name="Office Theme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edian">
  <a:themeElements>
    <a:clrScheme name="Custom 3">
      <a:dk1>
        <a:srgbClr val="002060"/>
      </a:dk1>
      <a:lt1>
        <a:sysClr val="window" lastClr="FFFFFF"/>
      </a:lt1>
      <a:dk2>
        <a:srgbClr val="002060"/>
      </a:dk2>
      <a:lt2>
        <a:srgbClr val="EBDDC3"/>
      </a:lt2>
      <a:accent1>
        <a:srgbClr val="FF0000"/>
      </a:accent1>
      <a:accent2>
        <a:srgbClr val="FF0000"/>
      </a:accent2>
      <a:accent3>
        <a:srgbClr val="548BB7"/>
      </a:accent3>
      <a:accent4>
        <a:srgbClr val="D8B25C"/>
      </a:accent4>
      <a:accent5>
        <a:srgbClr val="F03237"/>
      </a:accent5>
      <a:accent6>
        <a:srgbClr val="968C8C"/>
      </a:accent6>
      <a:hlink>
        <a:srgbClr val="FF0000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AE3E3A4BFE274DAC1FBF857690B5D0" ma:contentTypeVersion="13" ma:contentTypeDescription="Create a new document." ma:contentTypeScope="" ma:versionID="119af3d9e759e77499fe870ab0c6da1d">
  <xsd:schema xmlns:xsd="http://www.w3.org/2001/XMLSchema" xmlns:xs="http://www.w3.org/2001/XMLSchema" xmlns:p="http://schemas.microsoft.com/office/2006/metadata/properties" xmlns:ns3="0f8987cb-5e41-4f1a-b33a-69659162b4ee" xmlns:ns4="6d103006-e105-475a-9f47-bd1bf4f60c58" targetNamespace="http://schemas.microsoft.com/office/2006/metadata/properties" ma:root="true" ma:fieldsID="96ff1ae024338d0d0b2c85a352470632" ns3:_="" ns4:_="">
    <xsd:import namespace="0f8987cb-5e41-4f1a-b33a-69659162b4ee"/>
    <xsd:import namespace="6d103006-e105-475a-9f47-bd1bf4f60c5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987cb-5e41-4f1a-b33a-69659162b4e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03006-e105-475a-9f47-bd1bf4f60c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615B9A-8E04-46C0-B766-6FCB68E3903D}">
  <ds:schemaRefs>
    <ds:schemaRef ds:uri="6d103006-e105-475a-9f47-bd1bf4f60c5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f8987cb-5e41-4f1a-b33a-69659162b4ee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DF362B1-1D01-45AD-A6C8-96D7049459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8987cb-5e41-4f1a-b33a-69659162b4ee"/>
    <ds:schemaRef ds:uri="6d103006-e105-475a-9f47-bd1bf4f60c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C9075-FCB6-45A8-8408-A43909094E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freeppt_0800_slide</Template>
  <TotalTime>792</TotalTime>
  <Words>595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Bookman Old Style</vt:lpstr>
      <vt:lpstr>KG Ten Thousand Reasons</vt:lpstr>
      <vt:lpstr>Tw Cen MT</vt:lpstr>
      <vt:lpstr>Wingdings</vt:lpstr>
      <vt:lpstr>Wingdings 2</vt:lpstr>
      <vt:lpstr>freeppt_0800_slide</vt:lpstr>
      <vt:lpstr>1_Default Design</vt:lpstr>
      <vt:lpstr>Median</vt:lpstr>
      <vt:lpstr>PowerPoint Presentation</vt:lpstr>
      <vt:lpstr>WELCOME!!!!</vt:lpstr>
      <vt:lpstr>9th Grade Academy Courses</vt:lpstr>
      <vt:lpstr>What is an Honors Course?</vt:lpstr>
      <vt:lpstr>What is an AP Course?</vt:lpstr>
      <vt:lpstr>What is an AP Course?</vt:lpstr>
      <vt:lpstr>Supplies and Schedules</vt:lpstr>
      <vt:lpstr>Meet the 9th Grade Magnet Faculty</vt:lpstr>
      <vt:lpstr>Have a GREAT Summer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  AP Human Geography</dc:title>
  <dc:creator>Heidi Leonard</dc:creator>
  <cp:lastModifiedBy>Michelle A. Taisee</cp:lastModifiedBy>
  <cp:revision>110</cp:revision>
  <dcterms:created xsi:type="dcterms:W3CDTF">2012-10-06T18:29:22Z</dcterms:created>
  <dcterms:modified xsi:type="dcterms:W3CDTF">2020-05-11T17:29:10Z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0x010100F1AE3E3A4BFE274DAC1FBF857690B5D0</vt:lpwstr>
  </property>
</Properties>
</file>